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58" r:id="rId8"/>
    <p:sldId id="264" r:id="rId9"/>
    <p:sldId id="265" r:id="rId10"/>
    <p:sldId id="266" r:id="rId11"/>
    <p:sldId id="267" r:id="rId12"/>
    <p:sldId id="268" r:id="rId13"/>
    <p:sldId id="269" r:id="rId14"/>
    <p:sldId id="270" r:id="rId15"/>
    <p:sldId id="271" r:id="rId16"/>
    <p:sldId id="272" r:id="rId17"/>
    <p:sldId id="273" r:id="rId18"/>
    <p:sldId id="274" r:id="rId19"/>
    <p:sldId id="280" r:id="rId20"/>
    <p:sldId id="281" r:id="rId21"/>
    <p:sldId id="275" r:id="rId22"/>
    <p:sldId id="276" r:id="rId23"/>
    <p:sldId id="277" r:id="rId24"/>
    <p:sldId id="278"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35419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5483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713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69897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53277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76757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3182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2121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D9E79-F88C-4BB3-AE2C-FD5D5AB9EE2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6555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7591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904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D9E79-F88C-4BB3-AE2C-FD5D5AB9EE2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ED9E79-F88C-4BB3-AE2C-FD5D5AB9EE29}"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ED9E79-F88C-4BB3-AE2C-FD5D5AB9EE29}" type="datetimeFigureOut">
              <a:rPr lang="en-US" smtClean="0"/>
              <a:pPr/>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ED9E79-F88C-4BB3-AE2C-FD5D5AB9EE29}" type="datetimeFigureOut">
              <a:rPr lang="en-US" smtClean="0"/>
              <a:pPr/>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D9E79-F88C-4BB3-AE2C-FD5D5AB9EE29}" type="datetimeFigureOut">
              <a:rPr lang="en-US" smtClean="0"/>
              <a:pPr/>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D9E79-F88C-4BB3-AE2C-FD5D5AB9EE29}"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320A8-09AB-416E-AE67-1AA0F41B90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9E79-F88C-4BB3-AE2C-FD5D5AB9EE29}" type="datetimeFigureOut">
              <a:rPr lang="en-US" smtClean="0"/>
              <a:pPr/>
              <a:t>3/3/2016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320A8-09AB-416E-AE67-1AA0F41B90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3272-26E9-4FD2-9E4D-8778E1809BBC}" type="datetimeFigureOut">
              <a:rPr lang="ms-MY" smtClean="0">
                <a:solidFill>
                  <a:prstClr val="black">
                    <a:tint val="75000"/>
                  </a:prstClr>
                </a:solidFill>
              </a:rPr>
              <a:pPr/>
              <a:t>03/03/2016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42257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44896" y="44624"/>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Pelbagai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program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memupuk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minat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Quran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012304" y="3630960"/>
            <a:ext cx="7056784" cy="2160240"/>
          </a:xfrm>
          <a:prstGeom prst="downArrow">
            <a:avLst>
              <a:gd name="adj1" fmla="val 65239"/>
              <a:gd name="adj2" fmla="val 63959"/>
            </a:avLst>
          </a:prstGeom>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Pertingkatkan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bacaan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penghayatan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 Quran</a:t>
            </a:r>
            <a:endParaRPr lang="en-MY" sz="2400" dirty="0"/>
          </a:p>
        </p:txBody>
      </p:sp>
      <p:sp>
        <p:nvSpPr>
          <p:cNvPr id="5" name="Cloud Callout 4"/>
          <p:cNvSpPr/>
          <p:nvPr/>
        </p:nvSpPr>
        <p:spPr>
          <a:xfrm>
            <a:off x="539552" y="1288253"/>
            <a:ext cx="5040560" cy="1728192"/>
          </a:xfrm>
          <a:prstGeom prst="cloudCallout">
            <a:avLst>
              <a:gd name="adj1" fmla="val 8002"/>
              <a:gd name="adj2" fmla="val 7383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Majlis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Tilawah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Al-Quran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Peringkat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Negeri</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Terengganu </a:t>
            </a:r>
            <a:endParaRPr lang="en-MY" sz="2400" dirty="0"/>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90714" y="314762"/>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Keistimewaan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kandungan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171278" y="4109120"/>
            <a:ext cx="6433170" cy="252028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Al-Quran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defRPr/>
            </a:pP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b="1"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PERINGATAN, </a:t>
            </a:r>
          </a:p>
          <a:p>
            <a:pPr indent="365125">
              <a:defRPr/>
            </a:pPr>
            <a:r>
              <a:rPr lang="en-US" sz="2400" b="1"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-PENAWAR, </a:t>
            </a:r>
          </a:p>
          <a:p>
            <a:pPr indent="365125">
              <a:defRPr/>
            </a:pPr>
            <a:r>
              <a:rPr lang="en-US" sz="2400" b="1"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-PETUNJUK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endParaRPr lang="en-US"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indent="365125">
              <a:defRPr/>
            </a:pPr>
            <a:r>
              <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b="1"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 </a:t>
            </a:r>
          </a:p>
          <a:p>
            <a:pPr indent="365125">
              <a:defRPr/>
            </a:pPr>
            <a:r>
              <a:rPr lang="en-US" sz="20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kebahagian</a:t>
            </a:r>
            <a:r>
              <a:rPr lang="en-US"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didunia</a:t>
            </a:r>
            <a:r>
              <a:rPr lang="en-US"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0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endParaRPr lang="en-US" sz="20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395536" y="2521496"/>
            <a:ext cx="8424936" cy="137160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Menetapkan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tatacara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makhluk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sesama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makhluk</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Down Arrow 5"/>
          <p:cNvSpPr/>
          <p:nvPr/>
        </p:nvSpPr>
        <p:spPr>
          <a:xfrm rot="5009816" flipV="1">
            <a:off x="841280" y="4054561"/>
            <a:ext cx="1735236" cy="930457"/>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95536" y="1233736"/>
            <a:ext cx="8352928"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Prinsip-prinsip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tersusun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diambil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manfaat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Flowchart: Decision 7"/>
          <p:cNvSpPr/>
          <p:nvPr/>
        </p:nvSpPr>
        <p:spPr>
          <a:xfrm>
            <a:off x="534351" y="1590278"/>
            <a:ext cx="293233" cy="362099"/>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Flowchart: Decision 8"/>
          <p:cNvSpPr/>
          <p:nvPr/>
        </p:nvSpPr>
        <p:spPr>
          <a:xfrm>
            <a:off x="534350" y="3026246"/>
            <a:ext cx="293233" cy="362099"/>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76200" y="153616"/>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Yunus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57</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840540"/>
            <a:ext cx="8915400" cy="1569660"/>
          </a:xfrm>
          <a:prstGeom prst="rect">
            <a:avLst/>
          </a:prstGeom>
          <a:solidFill>
            <a:srgbClr val="00B0F0">
              <a:alpha val="84000"/>
            </a:srgbClr>
          </a:solidFill>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penawar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dadamu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 y="1765668"/>
            <a:ext cx="9144000" cy="1569660"/>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قَدْ جَاءتْكُم مَّوْعِظَةٌ مِّن رَّبِّكُمْ وَشِفَاء لِّمَا فِي الصُّدُورِ وَهُدًى وَرَحْمَةٌ لِّلْمُؤْمِنِينَ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ounded Rectangle 2"/>
          <p:cNvSpPr/>
          <p:nvPr/>
        </p:nvSpPr>
        <p:spPr>
          <a:xfrm>
            <a:off x="1259632" y="5004966"/>
            <a:ext cx="7696200" cy="1014834"/>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penawar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penyakit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dada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syirik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ragu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jahil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4" name="Rounded Rectangle 3"/>
          <p:cNvSpPr/>
          <p:nvPr/>
        </p:nvSpPr>
        <p:spPr>
          <a:xfrm>
            <a:off x="1084213" y="2146920"/>
            <a:ext cx="7808267" cy="164063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nasihat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wasiat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kebenaran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Peringatan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akibat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ar-SA"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maksiat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perintah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5-Point Star 4"/>
          <p:cNvSpPr/>
          <p:nvPr/>
        </p:nvSpPr>
        <p:spPr>
          <a:xfrm>
            <a:off x="179512" y="1678868"/>
            <a:ext cx="1331640" cy="936104"/>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5-Point Star 5"/>
          <p:cNvSpPr/>
          <p:nvPr/>
        </p:nvSpPr>
        <p:spPr>
          <a:xfrm>
            <a:off x="323528" y="4507632"/>
            <a:ext cx="1259632" cy="936104"/>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loud Callout 6"/>
          <p:cNvSpPr/>
          <p:nvPr/>
        </p:nvSpPr>
        <p:spPr>
          <a:xfrm>
            <a:off x="1043609" y="1267272"/>
            <a:ext cx="2588064" cy="1002532"/>
          </a:xfrm>
          <a:prstGeom prst="cloudCallou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مَوْ</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عِظَةٌ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MY" sz="4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Cloud Callout 7"/>
          <p:cNvSpPr/>
          <p:nvPr/>
        </p:nvSpPr>
        <p:spPr>
          <a:xfrm>
            <a:off x="1107169" y="4081164"/>
            <a:ext cx="2888767" cy="1002532"/>
          </a:xfrm>
          <a:prstGeom prst="cloudCallou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شِفَاءٌ</a:t>
            </a:r>
            <a:endParaRPr lang="en-MY" sz="4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Rectangle 8"/>
          <p:cNvSpPr/>
          <p:nvPr/>
        </p:nvSpPr>
        <p:spPr>
          <a:xfrm>
            <a:off x="151083" y="318592"/>
            <a:ext cx="8813405"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Empat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fungsi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berdasarkan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76200" y="318954"/>
            <a:ext cx="8991600" cy="553998"/>
          </a:xfrm>
          <a:prstGeom prst="rect">
            <a:avLst/>
          </a:prstGeom>
        </p:spPr>
        <p:txBody>
          <a:bodyPr wrap="square">
            <a:spAutoFit/>
          </a:bodyPr>
          <a:lstStyle/>
          <a:p>
            <a:pPr algn="ctr">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Empat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fungsi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berdasarkan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4" name="Rounded Rectangle 3"/>
          <p:cNvSpPr/>
          <p:nvPr/>
        </p:nvSpPr>
        <p:spPr>
          <a:xfrm>
            <a:off x="1259632" y="5344790"/>
            <a:ext cx="7696200" cy="1302866"/>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Memahami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ketenangan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084213" y="2184648"/>
            <a:ext cx="7871619" cy="2072680"/>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petunjuk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Membimbing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kesejahteraan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Pedoman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perubahan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zaman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5-Point Star 5"/>
          <p:cNvSpPr/>
          <p:nvPr/>
        </p:nvSpPr>
        <p:spPr>
          <a:xfrm>
            <a:off x="179512" y="1716596"/>
            <a:ext cx="1331640" cy="936104"/>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323528" y="4847456"/>
            <a:ext cx="1259632" cy="936104"/>
          </a:xfrm>
          <a:prstGeom prst="star5">
            <a:avLst/>
          </a:prstGeom>
          <a:solidFill>
            <a:schemeClr val="accent2">
              <a:lumMod val="60000"/>
              <a:lumOff val="40000"/>
            </a:schemeClr>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loud Callout 7"/>
          <p:cNvSpPr/>
          <p:nvPr/>
        </p:nvSpPr>
        <p:spPr>
          <a:xfrm>
            <a:off x="1122382" y="1292971"/>
            <a:ext cx="3824871" cy="1002532"/>
          </a:xfrm>
          <a:prstGeom prst="cloudCallou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هُدًى</a:t>
            </a:r>
            <a:endParaRPr lang="en-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Cloud Callout 8"/>
          <p:cNvSpPr/>
          <p:nvPr/>
        </p:nvSpPr>
        <p:spPr>
          <a:xfrm>
            <a:off x="1107169" y="4343400"/>
            <a:ext cx="3824871" cy="1002532"/>
          </a:xfrm>
          <a:prstGeom prst="cloudCallou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رَحْمَةٌ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US"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1066800" y="294546"/>
            <a:ext cx="686861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3581400"/>
            <a:ext cx="8424936" cy="137160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Pembacaan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memahami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95536" y="1789584"/>
            <a:ext cx="8352928"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Ahli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al-Quran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membudayakan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 Quran </a:t>
            </a:r>
          </a:p>
        </p:txBody>
      </p:sp>
      <p:sp>
        <p:nvSpPr>
          <p:cNvPr id="6" name="Flowchart: Decision 5"/>
          <p:cNvSpPr/>
          <p:nvPr/>
        </p:nvSpPr>
        <p:spPr>
          <a:xfrm>
            <a:off x="534351" y="2146126"/>
            <a:ext cx="293233" cy="362099"/>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Flowchart: Decision 6"/>
          <p:cNvSpPr/>
          <p:nvPr/>
        </p:nvSpPr>
        <p:spPr>
          <a:xfrm>
            <a:off x="534350" y="4088904"/>
            <a:ext cx="293233" cy="362099"/>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76200" y="12429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459540"/>
            <a:ext cx="8915400" cy="1569660"/>
          </a:xfrm>
          <a:prstGeom prst="rect">
            <a:avLst/>
          </a:prstGeom>
          <a:solidFill>
            <a:srgbClr val="00B0F0">
              <a:alpha val="84000"/>
            </a:srgbClr>
          </a:solidFill>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yang kami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manfaatnya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mudah-mudahan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endPar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19692"/>
            <a:ext cx="9144000" cy="1569660"/>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وَهَـذَا كِتَابٌ أَنزَلْنَاهُ مُبَارَكٌ فَاتَّبِعُوهُ </a:t>
            </a: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وَاتَّقُواْ لَعَلَّكُمْ تُرْحَمُونَ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0" y="1495485"/>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344101"/>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608889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1532286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0" y="1427227"/>
            <a:ext cx="9144000"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620161"/>
            <a:ext cx="8286808"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99492"/>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125288" y="271426"/>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28748"/>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039850"/>
            <a:ext cx="8572528" cy="1446550"/>
          </a:xfrm>
          <a:prstGeom prst="rect">
            <a:avLst/>
          </a:prstGeom>
          <a:solidFill>
            <a:srgbClr val="00B0F0"/>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0" y="1444129"/>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38448"/>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774519"/>
            <a:ext cx="8643998" cy="2092881"/>
          </a:xfrm>
          <a:prstGeom prst="rect">
            <a:avLst/>
          </a:prstGeom>
          <a:solidFill>
            <a:srgbClr val="00B0F0"/>
          </a:solidFill>
          <a:ln w="12700">
            <a:noFill/>
          </a:ln>
        </p:spPr>
        <p:txBody>
          <a:bodyPr wrap="square">
            <a:spAutoFit/>
          </a:bodyPr>
          <a:lstStyle/>
          <a:p>
            <a:pPr algn="ctr">
              <a:defRPr/>
            </a:pP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35496" y="1827074"/>
            <a:ext cx="9029760" cy="1938992"/>
          </a:xfrm>
          <a:prstGeom prst="rect">
            <a:avLst/>
          </a:prstGeom>
          <a:solidFill>
            <a:srgbClr val="002060">
              <a:alpha val="27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5631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244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804810" y="260648"/>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708302"/>
            <a:ext cx="8915400" cy="1938992"/>
          </a:xfrm>
          <a:prstGeom prst="rect">
            <a:avLst/>
          </a:prstGeom>
          <a:solidFill>
            <a:srgbClr val="00B0F0">
              <a:alpha val="65000"/>
            </a:srgbClr>
          </a:solidFill>
        </p:spPr>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kehadrat</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menjunjung</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berbahagialah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556792"/>
            <a:ext cx="9144000" cy="1938992"/>
          </a:xfrm>
          <a:prstGeom prst="rect">
            <a:avLst/>
          </a:prstGeom>
          <a:solidFill>
            <a:schemeClr val="tx1">
              <a:alpha val="31000"/>
            </a:scheme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وَإِيَّاىَ بِتَقْوَى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6968770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31461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86646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27319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92934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236381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0" y="1566208"/>
            <a:ext cx="9144000" cy="1938992"/>
          </a:xfrm>
          <a:prstGeom prst="rect">
            <a:avLst/>
          </a:prstGeom>
          <a:solidFill>
            <a:srgbClr val="002060">
              <a:alpha val="38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27226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01631"/>
            <a:ext cx="8643998"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341088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614231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65025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46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35496" y="1478647"/>
            <a:ext cx="9029760" cy="2308324"/>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3926919"/>
            <a:ext cx="8286808" cy="2092881"/>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82503"/>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804810" y="315451"/>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852208"/>
            <a:ext cx="8915400" cy="1938992"/>
          </a:xfrm>
          <a:prstGeom prst="rect">
            <a:avLst/>
          </a:prstGeom>
          <a:solidFill>
            <a:srgbClr val="00B0F0">
              <a:alpha val="65000"/>
            </a:srgbClr>
          </a:solidFill>
        </p:spPr>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kehadrat</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menjunjung</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berbahagialah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548298"/>
            <a:ext cx="9144000" cy="1938992"/>
          </a:xfrm>
          <a:prstGeom prst="rect">
            <a:avLst/>
          </a:prstGeom>
          <a:solidFill>
            <a:schemeClr val="tx1">
              <a:alpha val="31000"/>
            </a:scheme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وَإِيَّاىَ بِتَقْوَى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755576" y="56456"/>
            <a:ext cx="7757120" cy="1077218"/>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Al-Quran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sebagai</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mukjizat</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effectLst>
                <a:latin typeface="Arial Black" pitchFamily="34" charset="0"/>
              </a:rPr>
              <a:t> SAW</a:t>
            </a:r>
            <a:endParaRPr lang="en-US" sz="32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Rounded Rectangle 3"/>
          <p:cNvSpPr/>
          <p:nvPr/>
        </p:nvSpPr>
        <p:spPr>
          <a:xfrm>
            <a:off x="4572000" y="2288704"/>
            <a:ext cx="4343400" cy="2523728"/>
          </a:xfrm>
          <a:prstGeom prst="roundRect">
            <a:avLst>
              <a:gd name="adj" fmla="val 11364"/>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Ditulis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mushaf</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dimulai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surah al-</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Fatihah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Surah An-</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79512" y="2504728"/>
            <a:ext cx="3810000" cy="201622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Diriwayatkan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mutawattir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1772048">
            <a:off x="3790993" y="2658803"/>
            <a:ext cx="1164033" cy="936104"/>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Rounded Rectangle 6"/>
          <p:cNvSpPr/>
          <p:nvPr/>
        </p:nvSpPr>
        <p:spPr>
          <a:xfrm>
            <a:off x="1907704" y="4953000"/>
            <a:ext cx="5040560" cy="1524000"/>
          </a:xfrm>
          <a:prstGeom prst="roundRect">
            <a:avLst>
              <a:gd name="adj" fmla="val 11364"/>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kuasai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bacaannya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tartil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membaca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alquran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76200" y="9476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Muzammil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667780"/>
            <a:ext cx="8915400" cy="523220"/>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bacalah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a:t>
            </a:r>
            <a:r>
              <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Quran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tartil</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763722"/>
            <a:ext cx="9144000" cy="923330"/>
          </a:xfrm>
          <a:prstGeom prst="rect">
            <a:avLst/>
          </a:prstGeom>
          <a:solidFill>
            <a:srgbClr val="002060">
              <a:alpha val="3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وَرَتِّلِ الْقُرْآنَ تَرْتِيلاً</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525"/>
            <a:ext cx="9194666" cy="6848475"/>
          </a:xfrm>
          <a:prstGeom prst="rect">
            <a:avLst/>
          </a:prstGeom>
          <a:noFill/>
          <a:ln w="9525">
            <a:noFill/>
            <a:miter lim="800000"/>
            <a:headEnd/>
            <a:tailEnd/>
          </a:ln>
        </p:spPr>
      </p:pic>
      <p:sp>
        <p:nvSpPr>
          <p:cNvPr id="3" name="Rectangle 2"/>
          <p:cNvSpPr/>
          <p:nvPr/>
        </p:nvSpPr>
        <p:spPr>
          <a:xfrm>
            <a:off x="703312" y="284202"/>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Bacaan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al-Quran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secara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tartil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23528" y="2430016"/>
            <a:ext cx="4824536" cy="13716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Jelas</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sebutan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huruf</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memenuhi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hak-hak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huruf</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23528" y="1349896"/>
            <a:ext cx="4824536" cy="93610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Bacaan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teratur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hukum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tajwid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23528" y="3942184"/>
            <a:ext cx="4824536" cy="1019944"/>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fasih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jelas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disertai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tadabbur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5377863" y="1156346"/>
            <a:ext cx="739316" cy="4102067"/>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Chevron 7"/>
          <p:cNvSpPr/>
          <p:nvPr/>
        </p:nvSpPr>
        <p:spPr>
          <a:xfrm>
            <a:off x="5724128" y="5454352"/>
            <a:ext cx="864096" cy="720080"/>
          </a:xfrm>
          <a:prstGeom prst="chevron">
            <a:avLst>
              <a:gd name="adj" fmla="val 88254"/>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6264696" y="1421904"/>
            <a:ext cx="2699792" cy="352839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Memahami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menghayati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maksud-maksud</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ayat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1073224" y="552636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Tanda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penghormatan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terhadap</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 Quran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mendatangkan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jiwa</a:t>
            </a:r>
            <a:endParaRPr lang="en-US" sz="24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1" name="Cloud Callout 10"/>
          <p:cNvSpPr/>
          <p:nvPr/>
        </p:nvSpPr>
        <p:spPr>
          <a:xfrm>
            <a:off x="323528" y="5022304"/>
            <a:ext cx="3456384" cy="720080"/>
          </a:xfrm>
          <a:prstGeom prst="cloud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Imam al-</a:t>
            </a:r>
            <a:r>
              <a:rPr lang="en-US"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Ghazali</a:t>
            </a:r>
            <a:endParaRPr lang="en-MY" dirty="0"/>
          </a:p>
        </p:txBody>
      </p:sp>
    </p:spTree>
    <p:extLst>
      <p:ext uri="{BB962C8B-B14F-4D97-AF65-F5344CB8AC3E}">
        <p14:creationId xmlns:p14="http://schemas.microsoft.com/office/powerpoint/2010/main" val="1862208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1137</Words>
  <Application>Microsoft Office PowerPoint</Application>
  <PresentationFormat>On-screen Show (4:3)</PresentationFormat>
  <Paragraphs>127</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58</cp:revision>
  <dcterms:created xsi:type="dcterms:W3CDTF">2016-03-01T00:44:10Z</dcterms:created>
  <dcterms:modified xsi:type="dcterms:W3CDTF">2016-03-03T03:25:04Z</dcterms:modified>
</cp:coreProperties>
</file>